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3" r:id="rId6"/>
    <p:sldId id="275" r:id="rId7"/>
    <p:sldId id="263" r:id="rId8"/>
    <p:sldId id="264" r:id="rId9"/>
    <p:sldId id="262" r:id="rId10"/>
    <p:sldId id="265" r:id="rId11"/>
    <p:sldId id="270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091" autoAdjust="0"/>
  </p:normalViewPr>
  <p:slideViewPr>
    <p:cSldViewPr snapToGrid="0">
      <p:cViewPr varScale="1">
        <p:scale>
          <a:sx n="71" d="100"/>
          <a:sy n="71" d="100"/>
        </p:scale>
        <p:origin x="-66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211924/project1ChasingBo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小專題發表</a:t>
            </a: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換人物頭像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:\project1test\20190808_1011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18" y="1515422"/>
            <a:ext cx="8602456" cy="53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808" y="365125"/>
            <a:ext cx="7947991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成品功能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8816" y="1825625"/>
            <a:ext cx="7894983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鍵盤：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上下</a:t>
            </a:r>
            <a:r>
              <a:rPr lang="zh-TW" altLang="en-US" dirty="0">
                <a:solidFill>
                  <a:schemeClr val="bg1"/>
                </a:solidFill>
              </a:rPr>
              <a:t>左右控制</a:t>
            </a:r>
            <a:r>
              <a:rPr lang="zh-TW" altLang="en-US" dirty="0" smtClean="0">
                <a:solidFill>
                  <a:schemeClr val="bg1"/>
                </a:solidFill>
              </a:rPr>
              <a:t>玩家方向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ESC 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Enter </a:t>
            </a:r>
            <a:r>
              <a:rPr lang="zh-TW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zh-TW" altLang="en-US" dirty="0">
                <a:solidFill>
                  <a:schemeClr val="bg1"/>
                </a:solidFill>
              </a:rPr>
              <a:t>後回復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	</a:t>
            </a:r>
            <a:r>
              <a:rPr lang="zh-TW" altLang="en-US" dirty="0" smtClean="0">
                <a:solidFill>
                  <a:schemeClr val="bg1"/>
                </a:solidFill>
              </a:rPr>
              <a:t>遊戲</a:t>
            </a:r>
            <a:r>
              <a:rPr lang="zh-TW" altLang="en-US" dirty="0">
                <a:solidFill>
                  <a:schemeClr val="bg1"/>
                </a:solidFill>
              </a:rPr>
              <a:t>開始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判斷</a:t>
            </a:r>
            <a:r>
              <a:rPr lang="zh-TW" altLang="en-US" dirty="0">
                <a:solidFill>
                  <a:schemeClr val="bg1"/>
                </a:solidFill>
              </a:rPr>
              <a:t>勝負後重新開始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滑鼠</a:t>
            </a:r>
            <a:r>
              <a:rPr lang="zh-TW" altLang="en-US" dirty="0" smtClean="0">
                <a:solidFill>
                  <a:schemeClr val="bg1"/>
                </a:solidFill>
              </a:rPr>
              <a:t>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點選右下方圖片 更換玩家頭像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4016" y="365125"/>
            <a:ext cx="8199783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開發過程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3530" y="1825625"/>
            <a:ext cx="5724940" cy="4351338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step0 </a:t>
            </a:r>
            <a:r>
              <a:rPr lang="zh-TW" altLang="en-US" dirty="0">
                <a:solidFill>
                  <a:schemeClr val="bg1"/>
                </a:solidFill>
              </a:rPr>
              <a:t>製作棋盤空間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 </a:t>
            </a:r>
            <a:r>
              <a:rPr lang="zh-TW" altLang="en-US" dirty="0">
                <a:solidFill>
                  <a:schemeClr val="bg1"/>
                </a:solidFill>
              </a:rPr>
              <a:t>在棋盤上畫出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step2 </a:t>
            </a:r>
            <a:r>
              <a:rPr lang="zh-TW" altLang="en-US" dirty="0">
                <a:solidFill>
                  <a:schemeClr val="bg1"/>
                </a:solidFill>
              </a:rPr>
              <a:t>讓使用者可以控制</a:t>
            </a:r>
            <a:r>
              <a:rPr lang="en-US" altLang="zh-TW" dirty="0" err="1">
                <a:solidFill>
                  <a:schemeClr val="bg1"/>
                </a:solidFill>
              </a:rPr>
              <a:t>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step3 </a:t>
            </a:r>
            <a:r>
              <a:rPr lang="zh-TW" altLang="en-US" dirty="0">
                <a:solidFill>
                  <a:schemeClr val="bg1"/>
                </a:solidFill>
              </a:rPr>
              <a:t>在畫布上畫出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step4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能在畫布上隨著時間 隨機移動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step5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隨著時間畫出兩種不同顏色並循環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step6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不要跑出畫布的範圍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step7 </a:t>
            </a:r>
            <a:r>
              <a:rPr lang="zh-TW" altLang="en-US" dirty="0">
                <a:solidFill>
                  <a:schemeClr val="bg1"/>
                </a:solidFill>
              </a:rPr>
              <a:t>判斷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以及 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碰撞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step8 </a:t>
            </a:r>
            <a:r>
              <a:rPr lang="zh-TW" altLang="en-US" dirty="0">
                <a:solidFill>
                  <a:schemeClr val="bg1"/>
                </a:solidFill>
              </a:rPr>
              <a:t>製作結束頁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step9 </a:t>
            </a:r>
            <a:r>
              <a:rPr lang="zh-TW" altLang="en-US" dirty="0">
                <a:solidFill>
                  <a:schemeClr val="bg1"/>
                </a:solidFill>
              </a:rPr>
              <a:t>製作開始頁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step10 </a:t>
            </a:r>
            <a:r>
              <a:rPr lang="zh-TW" altLang="en-US" dirty="0">
                <a:solidFill>
                  <a:schemeClr val="bg1"/>
                </a:solidFill>
              </a:rPr>
              <a:t>製作暫停頁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step11 </a:t>
            </a:r>
            <a:r>
              <a:rPr lang="zh-TW" altLang="en-US" dirty="0">
                <a:solidFill>
                  <a:schemeClr val="bg1"/>
                </a:solidFill>
              </a:rPr>
              <a:t>美化螢幕左右空白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step12 </a:t>
            </a:r>
            <a:r>
              <a:rPr lang="zh-TW" altLang="en-US" dirty="0">
                <a:solidFill>
                  <a:schemeClr val="bg1"/>
                </a:solidFill>
              </a:rPr>
              <a:t>設定計時器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step13 </a:t>
            </a:r>
            <a:r>
              <a:rPr lang="zh-TW" altLang="en-US" dirty="0">
                <a:solidFill>
                  <a:schemeClr val="bg1"/>
                </a:solidFill>
              </a:rPr>
              <a:t>讓棋盤呈現計時結果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step14 </a:t>
            </a:r>
            <a:r>
              <a:rPr lang="zh-TW" altLang="en-US" dirty="0">
                <a:solidFill>
                  <a:schemeClr val="bg1"/>
                </a:solidFill>
              </a:rPr>
              <a:t>讓畫面左右欄位在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時消失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step15 </a:t>
            </a:r>
            <a:r>
              <a:rPr lang="zh-TW" altLang="en-US" dirty="0">
                <a:solidFill>
                  <a:schemeClr val="bg1"/>
                </a:solidFill>
              </a:rPr>
              <a:t>讓棋盤上方在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時出現 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step16 </a:t>
            </a:r>
            <a:r>
              <a:rPr lang="zh-TW" altLang="en-US" dirty="0">
                <a:solidFill>
                  <a:schemeClr val="bg1"/>
                </a:solidFill>
              </a:rPr>
              <a:t>讓使用者可以用滑鼠自行選擇玩家頭像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step17 </a:t>
            </a:r>
            <a:r>
              <a:rPr lang="zh-TW" altLang="en-US" dirty="0">
                <a:solidFill>
                  <a:schemeClr val="bg1"/>
                </a:solidFill>
              </a:rPr>
              <a:t>修正計時結果：在</a:t>
            </a:r>
            <a:r>
              <a:rPr lang="en-US" altLang="zh-TW" dirty="0">
                <a:solidFill>
                  <a:schemeClr val="bg1"/>
                </a:solidFill>
              </a:rPr>
              <a:t>0-9</a:t>
            </a:r>
            <a:r>
              <a:rPr lang="zh-TW" altLang="en-US" dirty="0">
                <a:solidFill>
                  <a:schemeClr val="bg1"/>
                </a:solidFill>
              </a:rPr>
              <a:t>秒時置中</a:t>
            </a:r>
            <a:r>
              <a:rPr lang="zh-TW" altLang="en-US" dirty="0" smtClean="0">
                <a:solidFill>
                  <a:schemeClr val="bg1"/>
                </a:solidFill>
              </a:rPr>
              <a:t>顯示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>
                <a:hlinkClick r:id="rId2"/>
              </a:rPr>
              <a:t>https://github.com/eric211924/project1ChasingBoss</a:t>
            </a:r>
            <a:endParaRPr lang="zh-TW" altLang="en-US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5788768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</a:rPr>
              <a:t>CSS</a:t>
            </a: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</a:t>
            </a:r>
            <a:r>
              <a:rPr lang="zh-TW" altLang="en-US" dirty="0" smtClean="0">
                <a:solidFill>
                  <a:schemeClr val="bg1"/>
                </a:solidFill>
              </a:rPr>
              <a:t>一次能使程式碼</a:t>
            </a:r>
            <a:r>
              <a:rPr lang="zh-TW" altLang="en-US" dirty="0">
                <a:solidFill>
                  <a:schemeClr val="bg1"/>
                </a:solidFill>
              </a:rPr>
              <a:t>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感謝所以幫助過我的人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="" xmlns:a16="http://schemas.microsoft.com/office/drawing/2014/main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="" xmlns:a16="http://schemas.microsoft.com/office/drawing/2014/main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="" xmlns:a16="http://schemas.microsoft.com/office/drawing/2014/main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="" xmlns:a16="http://schemas.microsoft.com/office/drawing/2014/main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="" xmlns:a16="http://schemas.microsoft.com/office/drawing/2014/main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="" xmlns:a16="http://schemas.microsoft.com/office/drawing/2014/main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="" xmlns:a16="http://schemas.microsoft.com/office/drawing/2014/main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="" xmlns:a16="http://schemas.microsoft.com/office/drawing/2014/main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="" xmlns:a16="http://schemas.microsoft.com/office/drawing/2014/main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="" xmlns:a16="http://schemas.microsoft.com/office/drawing/2014/main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="" xmlns:a16="http://schemas.microsoft.com/office/drawing/2014/main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EE055D1-C529-4963-83DB-519108E8FCED}"/>
              </a:ext>
            </a:extLst>
          </p:cNvPr>
          <p:cNvSpPr/>
          <p:nvPr/>
        </p:nvSpPr>
        <p:spPr>
          <a:xfrm>
            <a:off x="2857501" y="190501"/>
            <a:ext cx="6467474" cy="648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37207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開始畫面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37209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進行畫面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589884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暫停畫面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237206" y="494400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結束畫面</a:t>
            </a:r>
            <a:endParaRPr lang="zh-TW" altLang="en-US" dirty="0"/>
          </a:p>
        </p:txBody>
      </p: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>
            <a:off x="7260938" y="2545358"/>
            <a:ext cx="2" cy="8103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1"/>
            <a:endCxn id="10" idx="3"/>
          </p:cNvCxnSpPr>
          <p:nvPr/>
        </p:nvCxnSpPr>
        <p:spPr>
          <a:xfrm flipH="1">
            <a:off x="5637345" y="3740017"/>
            <a:ext cx="5998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11" idx="0"/>
          </p:cNvCxnSpPr>
          <p:nvPr/>
        </p:nvCxnSpPr>
        <p:spPr>
          <a:xfrm flipH="1">
            <a:off x="7260937" y="4124330"/>
            <a:ext cx="3" cy="8196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0" idx="0"/>
          </p:cNvCxnSpPr>
          <p:nvPr/>
        </p:nvCxnSpPr>
        <p:spPr>
          <a:xfrm rot="5400000" flipH="1" flipV="1">
            <a:off x="5734689" y="1829458"/>
            <a:ext cx="405173" cy="2647321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1" idx="3"/>
          </p:cNvCxnSpPr>
          <p:nvPr/>
        </p:nvCxnSpPr>
        <p:spPr>
          <a:xfrm flipH="1" flipV="1">
            <a:off x="7260936" y="2950531"/>
            <a:ext cx="1023731" cy="2377782"/>
          </a:xfrm>
          <a:prstGeom prst="bentConnector4">
            <a:avLst>
              <a:gd name="adj1" fmla="val -22330"/>
              <a:gd name="adj2" fmla="val 9988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6167161F-D919-4779-82F5-5EC46CE03710}"/>
              </a:ext>
            </a:extLst>
          </p:cNvPr>
          <p:cNvSpPr txBox="1"/>
          <p:nvPr/>
        </p:nvSpPr>
        <p:spPr>
          <a:xfrm>
            <a:off x="3251470" y="611355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4003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80" y="347982"/>
            <a:ext cx="1428750" cy="142875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795588" y="3164349"/>
            <a:ext cx="2636021" cy="137076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latin typeface="Segoe UI Black" pitchFamily="34" charset="0"/>
                <a:ea typeface="Segoe UI Black" pitchFamily="34" charset="0"/>
              </a:rPr>
              <a:t>Canvas</a:t>
            </a:r>
            <a:endParaRPr lang="zh-TW" altLang="en-US" sz="4800" dirty="0">
              <a:latin typeface="Segoe UI Black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156866" y="510346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CSS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089869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HTML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981973" y="5137243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JavaScript</a:t>
            </a:r>
            <a:endParaRPr lang="zh-TW" altLang="en-US" sz="2400" dirty="0">
              <a:latin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0" y="4274955"/>
            <a:ext cx="1057275" cy="6243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3402419"/>
            <a:ext cx="1057275" cy="5864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2570921"/>
            <a:ext cx="1057275" cy="56144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3972480" y="5022574"/>
            <a:ext cx="4270372" cy="12324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292</Words>
  <Application>Microsoft Office PowerPoint</Application>
  <PresentationFormat>自訂</PresentationFormat>
  <Paragraphs>68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小專題發表</vt:lpstr>
      <vt:lpstr>目錄</vt:lpstr>
      <vt:lpstr>緣起</vt:lpstr>
      <vt:lpstr>草圖</vt:lpstr>
      <vt:lpstr>PowerPoint 簡報</vt:lpstr>
      <vt:lpstr>使用技術</vt:lpstr>
      <vt:lpstr>碰撞條件</vt:lpstr>
      <vt:lpstr>成品 – 開始頁</vt:lpstr>
      <vt:lpstr>遊戲畫面</vt:lpstr>
      <vt:lpstr>成品 - RWD</vt:lpstr>
      <vt:lpstr>成品 – 換人物頭像</vt:lpstr>
      <vt:lpstr>成品功能</vt:lpstr>
      <vt:lpstr>開發過程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Windows User</cp:lastModifiedBy>
  <cp:revision>20</cp:revision>
  <dcterms:created xsi:type="dcterms:W3CDTF">2019-08-07T10:04:55Z</dcterms:created>
  <dcterms:modified xsi:type="dcterms:W3CDTF">2019-08-08T08:22:50Z</dcterms:modified>
</cp:coreProperties>
</file>